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6" r:id="rId3"/>
    <p:sldId id="257" r:id="rId4"/>
    <p:sldId id="271" r:id="rId5"/>
    <p:sldId id="260" r:id="rId6"/>
    <p:sldId id="268" r:id="rId7"/>
    <p:sldId id="267" r:id="rId8"/>
    <p:sldId id="272" r:id="rId9"/>
    <p:sldId id="270" r:id="rId10"/>
    <p:sldId id="266" r:id="rId11"/>
    <p:sldId id="276" r:id="rId12"/>
    <p:sldId id="273" r:id="rId13"/>
    <p:sldId id="274" r:id="rId14"/>
    <p:sldId id="275" r:id="rId15"/>
    <p:sldId id="298" r:id="rId16"/>
    <p:sldId id="277" r:id="rId17"/>
    <p:sldId id="278" r:id="rId18"/>
    <p:sldId id="284" r:id="rId19"/>
    <p:sldId id="285" r:id="rId20"/>
    <p:sldId id="299" r:id="rId21"/>
    <p:sldId id="286" r:id="rId22"/>
    <p:sldId id="288" r:id="rId23"/>
    <p:sldId id="289" r:id="rId24"/>
    <p:sldId id="282" r:id="rId25"/>
    <p:sldId id="300" r:id="rId26"/>
    <p:sldId id="290" r:id="rId27"/>
    <p:sldId id="291" r:id="rId28"/>
    <p:sldId id="292" r:id="rId29"/>
    <p:sldId id="294" r:id="rId30"/>
    <p:sldId id="293" r:id="rId31"/>
    <p:sldId id="301" r:id="rId32"/>
    <p:sldId id="283" r:id="rId33"/>
    <p:sldId id="295" r:id="rId34"/>
    <p:sldId id="297" r:id="rId35"/>
    <p:sldId id="296" r:id="rId36"/>
    <p:sldId id="259" r:id="rId3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95" autoAdjust="0"/>
    <p:restoredTop sz="97929" autoAdjust="0"/>
  </p:normalViewPr>
  <p:slideViewPr>
    <p:cSldViewPr>
      <p:cViewPr>
        <p:scale>
          <a:sx n="90" d="100"/>
          <a:sy n="90" d="100"/>
        </p:scale>
        <p:origin x="-58" y="-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016" y="16778"/>
            <a:ext cx="9015984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46304" cy="10972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hlinkClick r:id="rId2"/>
          </p:cNvPr>
          <p:cNvSpPr txBox="1"/>
          <p:nvPr/>
        </p:nvSpPr>
        <p:spPr>
          <a:xfrm>
            <a:off x="0" y="6597932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ALLPPT.com _ Free PowerPoint Templates, Diagrams and Charts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03920" y="980728"/>
            <a:ext cx="4888160" cy="4888160"/>
            <a:chOff x="543744" y="1200944"/>
            <a:chExt cx="4888160" cy="4888160"/>
          </a:xfrm>
        </p:grpSpPr>
        <p:sp>
          <p:nvSpPr>
            <p:cNvPr id="2" name="Oval 1"/>
            <p:cNvSpPr/>
            <p:nvPr/>
          </p:nvSpPr>
          <p:spPr>
            <a:xfrm>
              <a:off x="683568" y="1340768"/>
              <a:ext cx="4608512" cy="4608512"/>
            </a:xfrm>
            <a:prstGeom prst="ellipse">
              <a:avLst/>
            </a:prstGeom>
            <a:solidFill>
              <a:srgbClr val="FFC000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543744" y="1200944"/>
              <a:ext cx="4888160" cy="4888160"/>
            </a:xfrm>
            <a:prstGeom prst="ellipse">
              <a:avLst/>
            </a:prstGeom>
            <a:noFill/>
            <a:ln>
              <a:solidFill>
                <a:srgbClr val="FFC000">
                  <a:alpha val="77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611560" y="3356510"/>
            <a:ext cx="44644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20160292 </a:t>
            </a:r>
            <a:r>
              <a:rPr lang="ko-KR" altLang="en-US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박채</a:t>
            </a:r>
            <a:r>
              <a:rPr lang="ko-KR" alt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영</a:t>
            </a:r>
            <a:endParaRPr kumimoji="0" lang="en-US" altLang="ko-KR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611560" y="2349080"/>
            <a:ext cx="446449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Coding Site</a:t>
            </a:r>
            <a:endParaRPr lang="en-US" altLang="ko-KR" sz="3600" b="1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048" y="4122989"/>
            <a:ext cx="1301512" cy="32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codewars</a:t>
            </a:r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242877592" descr="EMB00005e8461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15" y="1340768"/>
            <a:ext cx="7925970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05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codewars</a:t>
            </a:r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7" name="_x242271512" descr="EMB00005e8461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56" y="1196752"/>
            <a:ext cx="8129488" cy="528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05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codewars</a:t>
            </a:r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1" name="_x242746640" descr="EMB00005e8461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44" y="1340768"/>
            <a:ext cx="7755688" cy="510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05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codewars</a:t>
            </a:r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5" name="_x243202160" descr="EMB00005e84611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61" y="1412776"/>
            <a:ext cx="8852632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05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codewars</a:t>
            </a:r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" y="908720"/>
            <a:ext cx="82423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545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codewars</a:t>
            </a:r>
            <a:endParaRPr lang="ko-KR" altLang="en-US" dirty="0"/>
          </a:p>
        </p:txBody>
      </p:sp>
      <p:pic>
        <p:nvPicPr>
          <p:cNvPr id="12290" name="Picture 2" descr="codewars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700808"/>
            <a:ext cx="4007370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9512" y="2348880"/>
            <a:ext cx="4392488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500" dirty="0" smtClean="0"/>
              <a:t>강렬한 이미지</a:t>
            </a:r>
            <a:endParaRPr lang="en-US" altLang="ko-KR" sz="2500" dirty="0" smtClean="0"/>
          </a:p>
          <a:p>
            <a:pPr marL="342900" indent="-342900">
              <a:buFontTx/>
              <a:buChar char="-"/>
            </a:pP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 smtClean="0"/>
              <a:t>배우는 것보단 도전하는 느낌이 강한 사이트</a:t>
            </a:r>
            <a:endParaRPr lang="en-US" altLang="ko-KR" sz="2500" dirty="0" smtClean="0"/>
          </a:p>
          <a:p>
            <a:pPr marL="342900" indent="-342900">
              <a:buFontTx/>
              <a:buChar char="-"/>
            </a:pP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 smtClean="0"/>
              <a:t>경쟁할 수도 있어서 단순한 </a:t>
            </a:r>
            <a:r>
              <a:rPr lang="ko-KR" altLang="en-US" sz="2500" dirty="0" err="1" smtClean="0"/>
              <a:t>코딩외</a:t>
            </a:r>
            <a:r>
              <a:rPr lang="ko-KR" altLang="en-US" sz="2500" dirty="0" smtClean="0"/>
              <a:t> 즐거움 있다</a:t>
            </a:r>
            <a:r>
              <a:rPr lang="en-US" altLang="ko-KR" sz="2500" dirty="0" smtClean="0"/>
              <a:t>.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287403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THE ORDIN PROJECT</a:t>
            </a:r>
            <a:endParaRPr lang="ko-KR" altLang="en-US" dirty="0"/>
          </a:p>
        </p:txBody>
      </p:sp>
      <p:sp>
        <p:nvSpPr>
          <p:cNvPr id="2" name="AutoShape 2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6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8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0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3556" name="Picture 4" descr="the odin project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25" y="1340768"/>
            <a:ext cx="7194037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52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THE ORDIN PROJECT</a:t>
            </a:r>
            <a:endParaRPr lang="ko-KR" altLang="en-US" dirty="0"/>
          </a:p>
        </p:txBody>
      </p:sp>
      <p:sp>
        <p:nvSpPr>
          <p:cNvPr id="2" name="AutoShape 2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6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8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0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1" name="_x242951424" descr="EMB00005e8461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84784"/>
            <a:ext cx="7416824" cy="478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3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THE ORDIN PROJECT</a:t>
            </a:r>
            <a:endParaRPr lang="ko-KR" altLang="en-US" dirty="0"/>
          </a:p>
        </p:txBody>
      </p:sp>
      <p:sp>
        <p:nvSpPr>
          <p:cNvPr id="2" name="AutoShape 2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6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8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0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37" name="_x242949344" descr="EMB00005e8461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" y="1196751"/>
            <a:ext cx="8068993" cy="536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3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THE ORDIN PROJECT</a:t>
            </a:r>
            <a:endParaRPr lang="ko-KR" altLang="en-US" dirty="0"/>
          </a:p>
        </p:txBody>
      </p:sp>
      <p:sp>
        <p:nvSpPr>
          <p:cNvPr id="2" name="AutoShape 2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6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8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0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575" y="1124744"/>
            <a:ext cx="6546850" cy="537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75" y="1124744"/>
            <a:ext cx="6496050" cy="541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052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68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smtClean="0"/>
              <a:t>Websites To Learn To Code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9512" y="1664101"/>
            <a:ext cx="745232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500" dirty="0" smtClean="0"/>
              <a:t>Free Code Camp</a:t>
            </a:r>
          </a:p>
          <a:p>
            <a:pPr marL="342900" indent="-342900">
              <a:buFontTx/>
              <a:buChar char="-"/>
            </a:pP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en-US" altLang="ko-KR" sz="2500" dirty="0" err="1" smtClean="0"/>
              <a:t>Codewars</a:t>
            </a:r>
            <a:endParaRPr lang="en-US" altLang="ko-KR" sz="2500" dirty="0" smtClean="0"/>
          </a:p>
          <a:p>
            <a:pPr marL="342900" indent="-342900">
              <a:buFontTx/>
              <a:buChar char="-"/>
            </a:pP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en-US" altLang="ko-KR" sz="2500" dirty="0" smtClean="0"/>
              <a:t>THE ODIN PROJECT</a:t>
            </a:r>
          </a:p>
          <a:p>
            <a:pPr marL="342900" indent="-342900">
              <a:buFontTx/>
              <a:buChar char="-"/>
            </a:pP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en-US" altLang="ko-KR" sz="2500" dirty="0" err="1" smtClean="0"/>
              <a:t>HackerRank</a:t>
            </a:r>
            <a:endParaRPr lang="en-US" altLang="ko-KR" sz="2500" dirty="0" smtClean="0"/>
          </a:p>
          <a:p>
            <a:pPr marL="342900" indent="-342900">
              <a:buFontTx/>
              <a:buChar char="-"/>
            </a:pP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en-US" altLang="ko-KR" sz="2500" dirty="0" err="1" smtClean="0"/>
              <a:t>Upskill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THE ORDIN PROJECT</a:t>
            </a:r>
            <a:endParaRPr lang="ko-KR" altLang="en-US" dirty="0"/>
          </a:p>
        </p:txBody>
      </p:sp>
      <p:sp>
        <p:nvSpPr>
          <p:cNvPr id="2" name="AutoShape 2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6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8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0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3" name="_x242756392" descr="EMB00005e8461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68759"/>
            <a:ext cx="8066378" cy="515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3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THE ORDIN PROJECT</a:t>
            </a:r>
            <a:endParaRPr lang="ko-KR" altLang="en-US" dirty="0"/>
          </a:p>
        </p:txBody>
      </p:sp>
      <p:sp>
        <p:nvSpPr>
          <p:cNvPr id="2" name="AutoShape 2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6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8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0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4577" name="_x242270912" descr="EMB00005e8461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6" y="1124744"/>
            <a:ext cx="8131372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46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THE ORDIN PROJECT</a:t>
            </a:r>
            <a:endParaRPr lang="ko-KR" altLang="en-US" dirty="0"/>
          </a:p>
        </p:txBody>
      </p:sp>
      <p:sp>
        <p:nvSpPr>
          <p:cNvPr id="2" name="AutoShape 2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6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8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0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9698" name="Picture 2" descr="the odin project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653136"/>
            <a:ext cx="6912768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30275" y="1628800"/>
            <a:ext cx="7530157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500" dirty="0" smtClean="0"/>
              <a:t>너무 글 밖에 없다</a:t>
            </a:r>
            <a:r>
              <a:rPr lang="en-US" altLang="ko-KR" sz="2500" dirty="0" smtClean="0"/>
              <a:t>.</a:t>
            </a:r>
          </a:p>
          <a:p>
            <a:pPr marL="342900" indent="-342900">
              <a:buFontTx/>
              <a:buChar char="-"/>
            </a:pP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 smtClean="0"/>
              <a:t>주제에 대해서 집중적으로 알 수 있을 거 같다</a:t>
            </a:r>
            <a:r>
              <a:rPr lang="en-US" altLang="ko-KR" sz="2500" dirty="0" smtClean="0"/>
              <a:t>.</a:t>
            </a:r>
          </a:p>
          <a:p>
            <a:pPr marL="342900" indent="-342900">
              <a:buFontTx/>
              <a:buChar char="-"/>
            </a:pP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 smtClean="0"/>
              <a:t>캐릭터가 매력 있다</a:t>
            </a:r>
            <a:r>
              <a:rPr lang="en-US" altLang="ko-KR" sz="25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368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HackerRank</a:t>
            </a:r>
            <a:endParaRPr lang="ko-KR" altLang="en-US" dirty="0"/>
          </a:p>
        </p:txBody>
      </p:sp>
      <p:sp>
        <p:nvSpPr>
          <p:cNvPr id="2" name="AutoShape 2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6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8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0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" descr="hackerrank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4" descr="hackerrank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6" descr="hackerrank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8" descr="hackerrank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10" descr="hackerrank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3874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7420" name="Picture 12" descr="hackerrank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26" y="1700808"/>
            <a:ext cx="8441942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03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HackerRank</a:t>
            </a:r>
            <a:endParaRPr lang="ko-KR" altLang="en-US" dirty="0"/>
          </a:p>
        </p:txBody>
      </p:sp>
      <p:sp>
        <p:nvSpPr>
          <p:cNvPr id="2" name="AutoShape 2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6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8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0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" descr="hackerrank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4" descr="hackerrank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6" descr="hackerrank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8" descr="hackerrank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10" descr="hackerrank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3874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1366135"/>
            <a:ext cx="8839200" cy="4555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93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HackerRank</a:t>
            </a:r>
            <a:endParaRPr lang="ko-KR" altLang="en-US" dirty="0"/>
          </a:p>
        </p:txBody>
      </p:sp>
      <p:sp>
        <p:nvSpPr>
          <p:cNvPr id="2" name="AutoShape 2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6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8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0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8673" name="_x242270992" descr="EMB00005e84612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4" y="1556792"/>
            <a:ext cx="8355781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8675" name="_x242757592" descr="EMB00005e8461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228850"/>
            <a:ext cx="3055938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8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HackerRank</a:t>
            </a:r>
            <a:endParaRPr lang="ko-KR" altLang="en-US" dirty="0"/>
          </a:p>
        </p:txBody>
      </p:sp>
      <p:sp>
        <p:nvSpPr>
          <p:cNvPr id="2" name="AutoShape 2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6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8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0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7649" name="_x242756632" descr="EMB00005e84613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" y="1268760"/>
            <a:ext cx="7906965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8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HackerRank</a:t>
            </a:r>
            <a:endParaRPr lang="ko-KR" altLang="en-US" dirty="0"/>
          </a:p>
        </p:txBody>
      </p:sp>
      <p:sp>
        <p:nvSpPr>
          <p:cNvPr id="2" name="AutoShape 2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6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8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0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6625" name="_x242875912" descr="EMB00005e84613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54" y="1412776"/>
            <a:ext cx="8290933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8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HackerRank</a:t>
            </a:r>
            <a:endParaRPr lang="ko-KR" altLang="en-US" dirty="0"/>
          </a:p>
        </p:txBody>
      </p:sp>
      <p:sp>
        <p:nvSpPr>
          <p:cNvPr id="2" name="AutoShape 2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6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8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0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21" name="_x242877512" descr="EMB00005e84613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" y="1484784"/>
            <a:ext cx="8443383" cy="492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32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HackerRank</a:t>
            </a:r>
            <a:endParaRPr lang="ko-KR" altLang="en-US" dirty="0"/>
          </a:p>
        </p:txBody>
      </p:sp>
      <p:sp>
        <p:nvSpPr>
          <p:cNvPr id="2" name="AutoShape 2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6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8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0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174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" y="1340768"/>
            <a:ext cx="8718550" cy="523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332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Free Code Camp</a:t>
            </a:r>
            <a:endParaRPr lang="ko-KR" altLang="en-US" dirty="0"/>
          </a:p>
        </p:txBody>
      </p:sp>
      <p:sp>
        <p:nvSpPr>
          <p:cNvPr id="2" name="AutoShape 2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124" name="Picture 4" descr="free code camp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1412776"/>
            <a:ext cx="8169105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6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8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0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490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HackerRank</a:t>
            </a:r>
            <a:endParaRPr lang="ko-KR" altLang="en-US" dirty="0"/>
          </a:p>
        </p:txBody>
      </p:sp>
      <p:sp>
        <p:nvSpPr>
          <p:cNvPr id="2" name="AutoShape 2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6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8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0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8914" name="Picture 2" descr="hackerrank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132856"/>
            <a:ext cx="41148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97648" y="2554694"/>
            <a:ext cx="37388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다양한 분야의 문제를 해결할 수 있다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인터페이스가 굉장히 간편하다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랭킹시스템이 있어서 점수를 올리는 재미도 있을 것 같다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사람이 많은 이유를 알 거 같다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521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Upskill</a:t>
            </a:r>
            <a:endParaRPr lang="ko-KR" altLang="en-US" dirty="0"/>
          </a:p>
        </p:txBody>
      </p:sp>
      <p:sp>
        <p:nvSpPr>
          <p:cNvPr id="2" name="AutoShape 2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6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8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0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6386" name="Picture 2" descr="Upskill coding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6" y="1628800"/>
            <a:ext cx="8663181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03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Upskill</a:t>
            </a:r>
            <a:endParaRPr lang="ko-KR" altLang="en-US" dirty="0"/>
          </a:p>
        </p:txBody>
      </p:sp>
      <p:sp>
        <p:nvSpPr>
          <p:cNvPr id="2" name="AutoShape 2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6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8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0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4817" name="_x242331672" descr="EMB00005e8461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4" y="1268760"/>
            <a:ext cx="8467077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11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Upskill</a:t>
            </a:r>
            <a:endParaRPr lang="ko-KR" altLang="en-US" dirty="0"/>
          </a:p>
        </p:txBody>
      </p:sp>
      <p:sp>
        <p:nvSpPr>
          <p:cNvPr id="2" name="AutoShape 2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6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8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0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2769" name="_x242332792" descr="EMB00005e8461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82" y="1484784"/>
            <a:ext cx="8447284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96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Upskill</a:t>
            </a:r>
            <a:endParaRPr lang="ko-KR" altLang="en-US" dirty="0"/>
          </a:p>
        </p:txBody>
      </p:sp>
      <p:sp>
        <p:nvSpPr>
          <p:cNvPr id="2" name="AutoShape 2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6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8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0" descr="free code camp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3794" name="Picture 2" descr="Upskill coding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08821"/>
            <a:ext cx="4248471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68274" y="2564904"/>
            <a:ext cx="41156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인터넷 강의와 동일한 사이트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자막을 지원하지 않아서 영어로 들어야 한다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영어공부도 같이 할 수 있을 거 같다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111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051720" y="2852936"/>
            <a:ext cx="655272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dirty="0" smtClean="0"/>
              <a:t>감사합니다</a:t>
            </a:r>
            <a:r>
              <a:rPr lang="en-US" altLang="ko-KR" sz="4500" dirty="0"/>
              <a:t>!</a:t>
            </a:r>
            <a:endParaRPr lang="ko-KR" altLang="en-US" sz="4500" dirty="0"/>
          </a:p>
        </p:txBody>
      </p:sp>
    </p:spTree>
    <p:extLst>
      <p:ext uri="{BB962C8B-B14F-4D97-AF65-F5344CB8AC3E}">
        <p14:creationId xmlns:p14="http://schemas.microsoft.com/office/powerpoint/2010/main" val="365967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Free Code Camp</a:t>
            </a:r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40548056" descr="EMB00005e8460f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4" y="1150474"/>
            <a:ext cx="7535791" cy="530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962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Free Code Camp</a:t>
            </a:r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42745120" descr="EMB00005e8460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052736"/>
            <a:ext cx="8064896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718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Free Code Camp</a:t>
            </a:r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242878232" descr="EMB00005e84610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124744"/>
            <a:ext cx="5400675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9" name="_x242878392" descr="EMB00005e8461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11808"/>
            <a:ext cx="1989138" cy="395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71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Free Code Camp</a:t>
            </a:r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242753168" descr="EMB00005e8461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60" y="980728"/>
            <a:ext cx="7875554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7" name="_x242328992" descr="EMB00005e84610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60" y="2420888"/>
            <a:ext cx="3491150" cy="399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49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Free Code Camp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51520" y="1556792"/>
            <a:ext cx="8496944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500" dirty="0" smtClean="0"/>
              <a:t>무료로 굉장히 다양하고 많은 것을 공부할 수 있다</a:t>
            </a:r>
            <a:r>
              <a:rPr lang="en-US" altLang="ko-KR" sz="2500" dirty="0" smtClean="0"/>
              <a:t>.</a:t>
            </a:r>
          </a:p>
          <a:p>
            <a:pPr marL="342900" indent="-342900">
              <a:buFontTx/>
              <a:buChar char="-"/>
            </a:pP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 smtClean="0"/>
              <a:t>기본적인 것부터 수준 있는 예제들로 구성돼있다</a:t>
            </a:r>
            <a:r>
              <a:rPr lang="en-US" altLang="ko-KR" sz="2500" dirty="0" smtClean="0"/>
              <a:t>.</a:t>
            </a:r>
          </a:p>
          <a:p>
            <a:pPr marL="342900" indent="-342900">
              <a:buFontTx/>
              <a:buChar char="-"/>
            </a:pP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 smtClean="0"/>
              <a:t>웹 프로그래밍 한정이다</a:t>
            </a:r>
            <a:r>
              <a:rPr lang="en-US" altLang="ko-KR" sz="2500" dirty="0" smtClean="0"/>
              <a:t>.</a:t>
            </a:r>
          </a:p>
          <a:p>
            <a:pPr marL="342900" indent="-342900">
              <a:buFontTx/>
              <a:buChar char="-"/>
            </a:pP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 smtClean="0"/>
              <a:t>사람들과 서로 궁금증을 해결할 수 있다</a:t>
            </a:r>
            <a:r>
              <a:rPr lang="en-US" altLang="ko-KR" sz="2500" dirty="0" smtClean="0"/>
              <a:t>.</a:t>
            </a:r>
            <a:endParaRPr lang="ko-KR" altLang="en-US" sz="2500" dirty="0"/>
          </a:p>
        </p:txBody>
      </p:sp>
      <p:pic>
        <p:nvPicPr>
          <p:cNvPr id="5" name="Picture 12" descr="freeCodeCamp(íë¦¬ì½ëìº í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992" y="4797152"/>
            <a:ext cx="6858000" cy="1853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49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codewars</a:t>
            </a:r>
            <a:endParaRPr lang="ko-KR" altLang="en-US" dirty="0"/>
          </a:p>
        </p:txBody>
      </p:sp>
      <p:pic>
        <p:nvPicPr>
          <p:cNvPr id="8194" name="Picture 2" descr="codewars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12776"/>
            <a:ext cx="6596326" cy="4960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87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</TotalTime>
  <Words>195</Words>
  <Application>Microsoft Office PowerPoint</Application>
  <PresentationFormat>화면 슬라이드 쇼(4:3)</PresentationFormat>
  <Paragraphs>75</Paragraphs>
  <Slides>35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35</vt:i4>
      </vt:variant>
    </vt:vector>
  </HeadingPairs>
  <TitlesOfParts>
    <vt:vector size="37" baseType="lpstr">
      <vt:lpstr>Office Theme</vt:lpstr>
      <vt:lpstr>Custom Design</vt:lpstr>
      <vt:lpstr>PowerPoint 프레젠테이션</vt:lpstr>
      <vt:lpstr> Websites To Learn To Code</vt:lpstr>
      <vt:lpstr>Free Code Camp</vt:lpstr>
      <vt:lpstr>Free Code Camp</vt:lpstr>
      <vt:lpstr>Free Code Camp</vt:lpstr>
      <vt:lpstr>Free Code Camp</vt:lpstr>
      <vt:lpstr>Free Code Camp</vt:lpstr>
      <vt:lpstr>Free Code Camp</vt:lpstr>
      <vt:lpstr>codewars</vt:lpstr>
      <vt:lpstr>codewars</vt:lpstr>
      <vt:lpstr>codewars</vt:lpstr>
      <vt:lpstr>codewars</vt:lpstr>
      <vt:lpstr>codewars</vt:lpstr>
      <vt:lpstr>codewars</vt:lpstr>
      <vt:lpstr>codewars</vt:lpstr>
      <vt:lpstr>THE ORDIN PROJECT</vt:lpstr>
      <vt:lpstr>THE ORDIN PROJECT</vt:lpstr>
      <vt:lpstr>THE ORDIN PROJECT</vt:lpstr>
      <vt:lpstr>THE ORDIN PROJECT</vt:lpstr>
      <vt:lpstr>THE ORDIN PROJECT</vt:lpstr>
      <vt:lpstr>THE ORDIN PROJECT</vt:lpstr>
      <vt:lpstr>THE ORDIN PROJECT</vt:lpstr>
      <vt:lpstr>HackerRank</vt:lpstr>
      <vt:lpstr>HackerRank</vt:lpstr>
      <vt:lpstr>HackerRank</vt:lpstr>
      <vt:lpstr>HackerRank</vt:lpstr>
      <vt:lpstr>HackerRank</vt:lpstr>
      <vt:lpstr>HackerRank</vt:lpstr>
      <vt:lpstr>HackerRank</vt:lpstr>
      <vt:lpstr>HackerRank</vt:lpstr>
      <vt:lpstr>Upskill</vt:lpstr>
      <vt:lpstr>Upskill</vt:lpstr>
      <vt:lpstr>Upskill</vt:lpstr>
      <vt:lpstr>Upskill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박채영</cp:lastModifiedBy>
  <cp:revision>39</cp:revision>
  <dcterms:created xsi:type="dcterms:W3CDTF">2014-04-01T16:35:38Z</dcterms:created>
  <dcterms:modified xsi:type="dcterms:W3CDTF">2018-03-22T14:49:26Z</dcterms:modified>
</cp:coreProperties>
</file>